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3CE76-58C5-6F47-BCB1-5641ADAD4B1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1AEB4-4B16-6544-AB75-4A642F72E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Measurement, constraints,</a:t>
            </a:r>
            <a:r>
              <a:rPr lang="en-US" baseline="0" dirty="0"/>
              <a:t> collect data, analyze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1AEB4-4B16-6544-AB75-4A642F72E33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1AEB4-4B16-6544-AB75-4A642F72E33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 sources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baseline="0" dirty="0"/>
              <a:t> paragraph discuss independent variable, 2</a:t>
            </a:r>
            <a:r>
              <a:rPr lang="en-US" baseline="30000" dirty="0"/>
              <a:t>nd</a:t>
            </a:r>
            <a:r>
              <a:rPr lang="en-US" baseline="0" dirty="0"/>
              <a:t> discuss dependent variable 3 All the possible effects of your independent variable on the dependent variable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1AEB4-4B16-6544-AB75-4A642F72E33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1AEB4-4B16-6544-AB75-4A642F72E33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1AEB4-4B16-6544-AB75-4A642F72E33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4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3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140623BE-1AF9-9044-8278-D90873FFB4C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2E9ABAB-DE0C-DD41-8002-466E771B2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ulXan0raA1o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sciencefair.com/educator-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://www.sciencenewsforstudents.org/" TargetMode="Externa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RSR201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Ready, Set, Research!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Helping Students Get </a:t>
            </a:r>
          </a:p>
          <a:p>
            <a:r>
              <a:rPr lang="en-US" dirty="0"/>
              <a:t>Comfortable with Research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500" y="4386224"/>
            <a:ext cx="1720879" cy="2297462"/>
          </a:xfrm>
          <a:prstGeom prst="rect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5984">
            <a:off x="1638300" y="459652"/>
            <a:ext cx="3479800" cy="2336800"/>
          </a:xfrm>
          <a:prstGeom prst="rect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Practicing Science Research as a class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10" y="3670300"/>
            <a:ext cx="1822740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054" y="3670300"/>
            <a:ext cx="2318745" cy="3086100"/>
          </a:xfrm>
          <a:prstGeom prst="rect">
            <a:avLst/>
          </a:prstGeom>
        </p:spPr>
      </p:pic>
      <p:pic>
        <p:nvPicPr>
          <p:cNvPr id="9" name="Picture 8" descr="Screen Shot 2019-06-04 at 12.47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50" y="3898900"/>
            <a:ext cx="2719265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Practicing Science Research as a class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558" y="3937000"/>
            <a:ext cx="3285067" cy="246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0" y="3937000"/>
            <a:ext cx="3289300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Brainstorming Ideas</a:t>
            </a:r>
          </a:p>
        </p:txBody>
      </p:sp>
      <p:pic>
        <p:nvPicPr>
          <p:cNvPr id="4" name="Picture 3" descr="Screen Shot 2019-06-04 at 1.06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048000"/>
            <a:ext cx="4022842" cy="3492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Brainstorming Ideas</a:t>
            </a:r>
          </a:p>
        </p:txBody>
      </p:sp>
      <p:pic>
        <p:nvPicPr>
          <p:cNvPr id="5" name="Picture 4" descr="Screen Shot 2020-02-03 at 12.20.21 PM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982" y="3193316"/>
            <a:ext cx="4053644" cy="28594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Brainstorming Ideas</a:t>
            </a:r>
          </a:p>
        </p:txBody>
      </p:sp>
      <p:pic>
        <p:nvPicPr>
          <p:cNvPr id="6" name="Picture 5" descr="Screen Shot 2019-06-04 at 1.14.16 PM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165" y="4409863"/>
            <a:ext cx="4772812" cy="2448137"/>
          </a:xfrm>
          <a:prstGeom prst="rect">
            <a:avLst/>
          </a:prstGeom>
        </p:spPr>
      </p:pic>
      <p:pic>
        <p:nvPicPr>
          <p:cNvPr id="5" name="Picture 4" descr="Screen Shot 2020-02-03 at 11.57.22 AM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95675"/>
            <a:ext cx="9144000" cy="730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 background information</a:t>
            </a:r>
          </a:p>
          <a:p>
            <a:r>
              <a:rPr lang="en-US" dirty="0"/>
              <a:t>Writing a short paper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4411008"/>
            <a:ext cx="3657600" cy="2222500"/>
          </a:xfrm>
          <a:prstGeom prst="rect">
            <a:avLst/>
          </a:prstGeom>
        </p:spPr>
      </p:pic>
      <p:pic>
        <p:nvPicPr>
          <p:cNvPr id="5" name="Picture 4" descr="Screen Shot 2019-06-04 at 1.32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034" y="3511550"/>
            <a:ext cx="2463316" cy="28892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Designing the experiment</a:t>
            </a:r>
          </a:p>
          <a:p>
            <a:r>
              <a:rPr lang="en-US" dirty="0"/>
              <a:t>Materials list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3" y="4187190"/>
            <a:ext cx="4242547" cy="2404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0" y="4267200"/>
            <a:ext cx="34925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Purchasing materials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81400"/>
            <a:ext cx="5648325" cy="31664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3-5 research days in class to conduct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962400"/>
            <a:ext cx="3365500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962400"/>
            <a:ext cx="3362326" cy="24736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Curie-osity Hour</a:t>
            </a:r>
          </a:p>
          <a:p>
            <a:r>
              <a:rPr lang="en-US" dirty="0"/>
              <a:t>Tesla Time</a:t>
            </a:r>
          </a:p>
          <a:p>
            <a:r>
              <a:rPr lang="en-US" dirty="0"/>
              <a:t>Einstein Hour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Google Shape;3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3888" y="1371600"/>
            <a:ext cx="3440112" cy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88" y="4762500"/>
            <a:ext cx="2755254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88" y="4762500"/>
            <a:ext cx="2309812" cy="19076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7716837" cy="1447800"/>
          </a:xfrm>
        </p:spPr>
        <p:txBody>
          <a:bodyPr/>
          <a:lstStyle/>
          <a:p>
            <a:pPr algn="ctr"/>
            <a:r>
              <a:rPr lang="en-US" dirty="0"/>
              <a:t>My Science Research Story</a:t>
            </a:r>
          </a:p>
        </p:txBody>
      </p:sp>
      <p:pic>
        <p:nvPicPr>
          <p:cNvPr id="5" name="Google Shape;77;p5"/>
          <p:cNvPicPr preferRelativeResize="0"/>
          <p:nvPr/>
        </p:nvPicPr>
        <p:blipFill rotWithShape="1">
          <a:blip r:embed="rId2">
            <a:alphaModFix/>
          </a:blip>
          <a:srcRect t="3687"/>
          <a:stretch/>
        </p:blipFill>
        <p:spPr>
          <a:xfrm rot="19750230">
            <a:off x="503209" y="2819400"/>
            <a:ext cx="2108730" cy="15815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5"/>
          <p:cNvSpPr/>
          <p:nvPr/>
        </p:nvSpPr>
        <p:spPr>
          <a:xfrm>
            <a:off x="6934200" y="990600"/>
            <a:ext cx="2004250" cy="2130372"/>
          </a:xfrm>
          <a:prstGeom prst="irregularSeal1">
            <a:avLst/>
          </a:prstGeom>
          <a:noFill/>
          <a:ln w="1905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8400" y="1524000"/>
            <a:ext cx="911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9 years ago</a:t>
            </a:r>
          </a:p>
        </p:txBody>
      </p:sp>
      <p:pic>
        <p:nvPicPr>
          <p:cNvPr id="9" name="Google Shape;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4962" y="3308908"/>
            <a:ext cx="1396474" cy="15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2820">
            <a:off x="4374447" y="3028070"/>
            <a:ext cx="1999225" cy="149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410214">
            <a:off x="6331271" y="3175434"/>
            <a:ext cx="2374258" cy="157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327" y="4829583"/>
            <a:ext cx="1587631" cy="16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3751" y="4829583"/>
            <a:ext cx="2552150" cy="16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8876" y="4582134"/>
            <a:ext cx="1470647" cy="191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Screen Shot 2020-02-03 at 12.04.19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75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Frantic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Frazzled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Fascinating  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Fun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Fantastic</a:t>
            </a:r>
          </a:p>
          <a:p>
            <a:pPr lvl="0"/>
            <a:endParaRPr lang="en-US" dirty="0">
              <a:solidFill>
                <a:prstClr val="white"/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154" y="2819400"/>
            <a:ext cx="5896846" cy="326912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Analyze Data</a:t>
            </a:r>
          </a:p>
          <a:p>
            <a:r>
              <a:rPr lang="en-US" dirty="0">
                <a:solidFill>
                  <a:prstClr val="white"/>
                </a:solidFill>
              </a:rPr>
              <a:t>Graph Data</a:t>
            </a:r>
          </a:p>
          <a:p>
            <a:r>
              <a:rPr lang="en-US" dirty="0">
                <a:solidFill>
                  <a:prstClr val="white"/>
                </a:solidFill>
              </a:rPr>
              <a:t>Write a Conclusion </a:t>
            </a:r>
          </a:p>
          <a:p>
            <a:pPr lvl="0"/>
            <a:endParaRPr lang="en-US" dirty="0">
              <a:solidFill>
                <a:prstClr val="white"/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084" y="3467100"/>
            <a:ext cx="4408566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Fair Boards</a:t>
            </a:r>
          </a:p>
          <a:p>
            <a:r>
              <a:rPr lang="en-US" dirty="0"/>
              <a:t>Practice Presentations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276" y="2819400"/>
            <a:ext cx="1708923" cy="2614539"/>
          </a:xfrm>
          <a:prstGeom prst="rect">
            <a:avLst/>
          </a:prstGeom>
        </p:spPr>
      </p:pic>
      <p:pic>
        <p:nvPicPr>
          <p:cNvPr id="7" name="Picture 6" descr="Screen Shot 2019-06-04 at 2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657600"/>
            <a:ext cx="2451497" cy="294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38" y="4273032"/>
            <a:ext cx="3120762" cy="20753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Everyone completed a Science Fair Project </a:t>
            </a:r>
          </a:p>
          <a:p>
            <a:r>
              <a:rPr lang="en-US" dirty="0"/>
              <a:t>56 Projects</a:t>
            </a:r>
          </a:p>
          <a:p>
            <a:r>
              <a:rPr lang="en-US" dirty="0"/>
              <a:t>22 projects to the Regional Fair</a:t>
            </a:r>
          </a:p>
          <a:p>
            <a:r>
              <a:rPr lang="en-US" dirty="0"/>
              <a:t>8 projects went on to the  State Fair + both alternates</a:t>
            </a:r>
          </a:p>
          <a:p>
            <a:r>
              <a:rPr lang="en-US" dirty="0"/>
              <a:t>13 awards at State including 3</a:t>
            </a:r>
            <a:r>
              <a:rPr lang="en-US" baseline="30000" dirty="0"/>
              <a:t>rd</a:t>
            </a:r>
            <a:r>
              <a:rPr lang="en-US" dirty="0"/>
              <a:t> place in the Junior Division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  <a:r>
              <a:rPr lang="en-US"/>
              <a:t>&amp;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Bit.ly</a:t>
            </a:r>
            <a:r>
              <a:rPr lang="en-US" dirty="0"/>
              <a:t>:  </a:t>
            </a:r>
            <a:r>
              <a:rPr lang="en-US" dirty="0">
                <a:hlinkClick r:id="rId2"/>
              </a:rPr>
              <a:t>http://bit.ly/RSR2019</a:t>
            </a:r>
            <a:endParaRPr lang="en-US" dirty="0"/>
          </a:p>
          <a:p>
            <a:pPr lvl="1"/>
            <a:r>
              <a:rPr lang="en-US" dirty="0"/>
              <a:t>Links to online resources for research ideas &amp; stem challenges</a:t>
            </a:r>
          </a:p>
          <a:p>
            <a:pPr lvl="1"/>
            <a:r>
              <a:rPr lang="en-US" dirty="0"/>
              <a:t>Links to some of the activities that I talked about in the presentation</a:t>
            </a:r>
          </a:p>
          <a:p>
            <a:pPr lvl="1"/>
            <a:r>
              <a:rPr lang="en-US" dirty="0"/>
              <a:t>Copy of my online log book</a:t>
            </a:r>
          </a:p>
          <a:p>
            <a:pPr lvl="1"/>
            <a:r>
              <a:rPr lang="en-US" dirty="0"/>
              <a:t>The presentation I give to the students to get them started on their science fair projects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Science Research Story Continued… </a:t>
            </a:r>
          </a:p>
        </p:txBody>
      </p:sp>
      <p:pic>
        <p:nvPicPr>
          <p:cNvPr id="4" name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230043">
            <a:off x="475018" y="3054419"/>
            <a:ext cx="1542790" cy="164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5855" y="3692644"/>
            <a:ext cx="1580849" cy="123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5050" y="2819400"/>
            <a:ext cx="2145475" cy="14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22135">
            <a:off x="6294900" y="3112457"/>
            <a:ext cx="1750057" cy="116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0624535">
            <a:off x="7094415" y="4166776"/>
            <a:ext cx="1755375" cy="116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471037">
            <a:off x="589892" y="5280852"/>
            <a:ext cx="1922367" cy="108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5576" y="4887804"/>
            <a:ext cx="1829474" cy="182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59428">
            <a:off x="4206434" y="4506863"/>
            <a:ext cx="1737788" cy="172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9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1156736">
            <a:off x="5469849" y="4523818"/>
            <a:ext cx="2992295" cy="200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8726" y="1290578"/>
            <a:ext cx="75408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8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69889" y="2733450"/>
            <a:ext cx="3438525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Fair Day!</a:t>
            </a:r>
          </a:p>
        </p:txBody>
      </p:sp>
      <p:pic>
        <p:nvPicPr>
          <p:cNvPr id="4" name="Google Shape;11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788" y="3546163"/>
            <a:ext cx="2583724" cy="210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5144" y="3546164"/>
            <a:ext cx="3884481" cy="210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1999" y="1676912"/>
            <a:ext cx="2177399" cy="222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3925" y="2285624"/>
            <a:ext cx="3562725" cy="354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1676400"/>
            <a:ext cx="2665661" cy="198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640" y="1436485"/>
            <a:ext cx="8389949" cy="49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1300" y="3153385"/>
            <a:ext cx="4832475" cy="3215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9;p9"/>
          <p:cNvSpPr txBox="1"/>
          <p:nvPr/>
        </p:nvSpPr>
        <p:spPr>
          <a:xfrm>
            <a:off x="0" y="1282700"/>
            <a:ext cx="9031475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oogaloo"/>
              <a:buNone/>
            </a:pPr>
            <a:r>
              <a:rPr lang="en" sz="3600" b="1" i="0" u="none" strike="noStrike" cap="none" dirty="0">
                <a:solidFill>
                  <a:schemeClr val="bg1"/>
                </a:solidFill>
                <a:latin typeface="Boogaloo"/>
                <a:ea typeface="Boogaloo"/>
                <a:cs typeface="Boogaloo"/>
                <a:sym typeface="Boogaloo"/>
              </a:rPr>
              <a:t>Got </a:t>
            </a:r>
            <a:r>
              <a:rPr lang="en" sz="3600" b="1" i="0" u="none" strike="noStrike" cap="none" dirty="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rPr>
              <a:t>Problem                         Find Solution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200400" y="1524000"/>
            <a:ext cx="2514600" cy="39370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6962" y="870744"/>
            <a:ext cx="7716838" cy="1447800"/>
          </a:xfrm>
        </p:spPr>
        <p:txBody>
          <a:bodyPr/>
          <a:lstStyle/>
          <a:p>
            <a:r>
              <a:rPr lang="en-US" dirty="0"/>
              <a:t>Research Checklist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5500" y="2318544"/>
            <a:ext cx="7869700" cy="43108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Ideas  </a:t>
            </a:r>
          </a:p>
          <a:p>
            <a:r>
              <a:rPr lang="en-US" dirty="0"/>
              <a:t>Research Ideas</a:t>
            </a:r>
          </a:p>
          <a:p>
            <a:r>
              <a:rPr lang="en-US" dirty="0"/>
              <a:t>Planning Experiments</a:t>
            </a:r>
          </a:p>
          <a:p>
            <a:r>
              <a:rPr lang="en-US" dirty="0"/>
              <a:t>Conducting the Experiment</a:t>
            </a:r>
          </a:p>
          <a:p>
            <a:r>
              <a:rPr lang="en-US" dirty="0"/>
              <a:t>Analyzing Data</a:t>
            </a:r>
          </a:p>
          <a:p>
            <a:r>
              <a:rPr lang="en-US" dirty="0"/>
              <a:t>Writing Conclusion</a:t>
            </a:r>
          </a:p>
          <a:p>
            <a:r>
              <a:rPr lang="en-US" dirty="0"/>
              <a:t>Constructing Their Boards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09800"/>
            <a:ext cx="493381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19" y="2775744"/>
            <a:ext cx="493381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493381" cy="457200"/>
          </a:xfrm>
          <a:prstGeom prst="rect">
            <a:avLst/>
          </a:prstGeom>
        </p:spPr>
      </p:pic>
      <p:sp>
        <p:nvSpPr>
          <p:cNvPr id="17" name="Multiply 16"/>
          <p:cNvSpPr/>
          <p:nvPr/>
        </p:nvSpPr>
        <p:spPr>
          <a:xfrm>
            <a:off x="5181600" y="4038600"/>
            <a:ext cx="622300" cy="5334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19" y="4572000"/>
            <a:ext cx="493381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0" y="5105400"/>
            <a:ext cx="493381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715000"/>
            <a:ext cx="493381" cy="457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084" y="2775744"/>
            <a:ext cx="1637717" cy="18724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926" y="4356336"/>
            <a:ext cx="1576938" cy="2273064"/>
          </a:xfrm>
          <a:prstGeom prst="rect">
            <a:avLst/>
          </a:prstGeom>
        </p:spPr>
      </p:pic>
      <p:pic>
        <p:nvPicPr>
          <p:cNvPr id="54" name="Picture 53" descr="Screen Shot 2019-06-05 at 12.43.5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1" y="22224"/>
            <a:ext cx="9144000" cy="6835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the year with simple STEM Challenges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99" y="3733800"/>
            <a:ext cx="1525551" cy="2705100"/>
          </a:xfrm>
          <a:prstGeom prst="rect">
            <a:avLst/>
          </a:prstGeom>
        </p:spPr>
      </p:pic>
      <p:pic>
        <p:nvPicPr>
          <p:cNvPr id="5" name="Picture 4" descr="Screen Shot 2019-06-04 at 11.43.4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78300"/>
            <a:ext cx="2872819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4178300"/>
            <a:ext cx="2921000" cy="19375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give them a more in-depth Challenge with more Constraints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77">
            <a:off x="442475" y="3962147"/>
            <a:ext cx="2290741" cy="1715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134" y="4572000"/>
            <a:ext cx="3251200" cy="1828800"/>
          </a:xfrm>
          <a:prstGeom prst="rect">
            <a:avLst/>
          </a:prstGeom>
        </p:spPr>
      </p:pic>
      <p:pic>
        <p:nvPicPr>
          <p:cNvPr id="11" name="Picture 10" descr="Screen Shot 2019-06-04 at 12.10.2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6690">
            <a:off x="5783562" y="4153980"/>
            <a:ext cx="2844800" cy="2197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</a:majorFont>
      <a:minorFont>
        <a:latin typeface="Arial Rounded MT Bold"/>
        <a:ea typeface=""/>
        <a:cs typeface=""/>
        <a:font script="Jpan" typeface="ＭＳ Ｐゴシック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2335</TotalTime>
  <Words>298</Words>
  <Application>Microsoft Office PowerPoint</Application>
  <PresentationFormat>On-screen Show (4:3)</PresentationFormat>
  <Paragraphs>79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Rounded MT Bold</vt:lpstr>
      <vt:lpstr>Boogaloo</vt:lpstr>
      <vt:lpstr>Calibri</vt:lpstr>
      <vt:lpstr>Sky</vt:lpstr>
      <vt:lpstr>Ready, Set, Research!</vt:lpstr>
      <vt:lpstr>My Science Research Story</vt:lpstr>
      <vt:lpstr>My Science Research Story Continued… </vt:lpstr>
      <vt:lpstr>Science Fair Day!</vt:lpstr>
      <vt:lpstr>PowerPoint Presentation</vt:lpstr>
      <vt:lpstr>PowerPoint Presentation</vt:lpstr>
      <vt:lpstr>Research Checklist </vt:lpstr>
      <vt:lpstr>Getting Ready</vt:lpstr>
      <vt:lpstr>Getting Ready</vt:lpstr>
      <vt:lpstr>Getting Set</vt:lpstr>
      <vt:lpstr>Getting Set</vt:lpstr>
      <vt:lpstr>Beginning Research</vt:lpstr>
      <vt:lpstr>Beginning Research</vt:lpstr>
      <vt:lpstr>Beginning Research</vt:lpstr>
      <vt:lpstr>Beginning Research</vt:lpstr>
      <vt:lpstr>Beginning Research</vt:lpstr>
      <vt:lpstr>Beginning Research</vt:lpstr>
      <vt:lpstr>Beginning Research</vt:lpstr>
      <vt:lpstr>Research!</vt:lpstr>
      <vt:lpstr>Research!</vt:lpstr>
      <vt:lpstr>Research!</vt:lpstr>
      <vt:lpstr>Putting it all together</vt:lpstr>
      <vt:lpstr>Results</vt:lpstr>
      <vt:lpstr>Resources &amp; Questions</vt:lpstr>
    </vt:vector>
  </TitlesOfParts>
  <Company>Grand Forks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Students Get Comfortable with Research</dc:title>
  <dc:creator>Teacher</dc:creator>
  <cp:lastModifiedBy>efreeland</cp:lastModifiedBy>
  <cp:revision>28</cp:revision>
  <dcterms:created xsi:type="dcterms:W3CDTF">2020-02-03T18:16:29Z</dcterms:created>
  <dcterms:modified xsi:type="dcterms:W3CDTF">2020-02-06T18:25:30Z</dcterms:modified>
</cp:coreProperties>
</file>